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71" r:id="rId2"/>
    <p:sldId id="273" r:id="rId3"/>
    <p:sldId id="272" r:id="rId4"/>
    <p:sldId id="269" r:id="rId5"/>
    <p:sldId id="270" r:id="rId6"/>
    <p:sldId id="266" r:id="rId7"/>
    <p:sldId id="260" r:id="rId8"/>
    <p:sldId id="257" r:id="rId9"/>
    <p:sldId id="259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9" autoAdjust="0"/>
    <p:restoredTop sz="85768" autoAdjust="0"/>
  </p:normalViewPr>
  <p:slideViewPr>
    <p:cSldViewPr snapToGrid="0">
      <p:cViewPr varScale="1">
        <p:scale>
          <a:sx n="138" d="100"/>
          <a:sy n="138" d="100"/>
        </p:scale>
        <p:origin x="608" y="88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png>
</file>

<file path=ppt/media/image4.jpg>
</file>

<file path=ppt/media/image5.png>
</file>

<file path=ppt/media/image6.pn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9F0B27-FDAD-46DC-BE4C-D58A19A66EDF}" type="datetimeFigureOut">
              <a:rPr lang="zh-CN" altLang="en-US" smtClean="0"/>
              <a:t>2025/8/5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3D5429-02D7-4B29-B712-6BC7A0C42A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94721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2023_ICCV_MUVA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3D5429-02D7-4B29-B712-6BC7A0C42A79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91137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2023_ICASSP_OAFormer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3D5429-02D7-4B29-B712-6BC7A0C42A79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72585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2022_ECCV_A3D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3D5429-02D7-4B29-B712-6BC7A0C42A79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8672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6BF3DD-3E56-5639-E95E-0B21B3FB5D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870478B-8094-1A50-ADEB-5A24613FF0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A25A8A2-D501-5F2A-05E9-FCF7EF90CF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2025/8/5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3C5EEA2-FA7D-B834-BEF5-CFD9D11E9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53274CD-DAD0-697F-2A79-3FE0E26F3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16971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5862BC-14E9-7A47-1BC0-BEE4C049E5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864F9B0-66DD-F1E6-6C87-4183570832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3C8C65D-7997-D905-526B-2F50DBE26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2025/8/5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2A49C68-19E8-BCE0-3D57-827637CA4E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17F787D-4D50-73B7-62F2-8EA2148E8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88794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D03B617-5885-378A-F5FF-630CBB97B2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E7FADCB-C975-8964-630B-1334D0A0BB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BBEE432-440E-A1A8-6008-ECABEA44C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2025/8/5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ECBAAE2-242E-2A82-4557-6D18E56CD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204EF0E-48B7-A61C-9557-C34C001D8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90560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26C646-0AB0-8FC6-DFA3-860D45507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80912C-06B6-6851-B3AE-0DCC0BB346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29B978B-AED3-0B26-7AFC-D01F03E289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2025/8/5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A4612AC-FE76-E06B-1D57-0A64EFB07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0F938DE-4048-45C5-8A8F-0936FBD19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22912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38268C-E8AC-E3B5-595A-88C1CF3CDF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8AE169D-1163-986F-58EB-90B3949AAC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8C430DD-C2EF-506A-4A6F-05DA7E76C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2025/8/5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2A97DC2-E152-E8BF-5EA5-643AD67BD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92B3378-875F-B398-A9E9-E25DAEE69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0283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0C4F1E-D1C7-8A45-F34F-8713D1AE64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07A6B1A-F326-755F-CAD5-6FA1F28985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A717ACD-86ED-DEC1-BA72-F4D448E38A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F49E3B6-005F-FB95-63B9-690B273FA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2025/8/5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768990-A954-C563-EEA8-66688D72DF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C7C293E-2E5A-D7F9-7297-8F376C2F3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56306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894D11-AEA3-3D52-CC1A-76BB3A58E6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7F2D77A-BBD1-E4E1-7117-DC5788CA74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BACC8AD-0145-B8E9-C8CE-E58A0702C1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3DDEC7D-6916-8C0D-0605-B333D26946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72651C7-F850-5DA3-791F-10623EE96A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3DE4C08-5009-E9AA-8668-29E318C75B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2025/8/5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7EDE325-6CAD-5505-9D0F-32B0F4A47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8C50A787-F49D-0A83-42F0-8150992F6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67434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C39DB2-CFCA-6489-7D45-EFE032100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8C0904C-6CAE-5588-1BDA-54F6E74CBC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2025/8/5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25B5D07-FAEE-64C2-3357-DDDB760D5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9B6F1B7-C98B-573E-6D09-BB67D57222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54200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7E34867-8B77-F204-2FA8-B6057E6FB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2025/8/5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D3E2EE4-CE6A-ECD5-9A63-674598BE4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FC29EE7-3203-A8A9-06A8-F3DF9E2C6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24965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B852BB-1501-9D51-2CFC-C5CAA7BE8B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F56E18B-7620-6A5F-D8BF-DE911A9F39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85DF3BB-36CE-73EF-9528-96034FF3E5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D25C852-111D-0E16-1637-006B0B0A4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2025/8/5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4826A61-4A1E-0354-DAB8-991676C7F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B42F1C9-A21C-44BE-B614-7CBA94215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35434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6A15EA-DDCB-22E8-E458-F50538279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F090E7E-13CF-C431-8D69-62117F0CDB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AFD5D57-547E-2A61-CE2D-4516A7554F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CB29655-B401-DB67-CDCB-18DCB423CE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2025/8/5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727C7EE-2985-C451-F39B-636349D545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B3FA586-03CB-8568-0F74-6B1567B18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88943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B325319-01C3-AAC5-9AF0-B9C15C6C96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571DE7E-AC30-7C90-D4B1-97D94DDC71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BEE20E6-4A58-3C80-9CC4-7EB5360DC8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F5E376-3A0B-4AF8-A9EB-29B2BF33A297}" type="datetimeFigureOut">
              <a:rPr lang="zh-CN" altLang="en-US" smtClean="0"/>
              <a:t>2025/8/5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663999D-69BB-ED57-79C9-234AA90191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CC786B7-DD4E-3FF7-90B9-3853FE716C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79391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3EF2099B-FF3E-AA56-4AD9-5789AD612CE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SG" altLang="en-US"/>
          </a:p>
        </p:txBody>
      </p:sp>
      <p:pic>
        <p:nvPicPr>
          <p:cNvPr id="6" name="图片 5" descr="图形用户界面, 应用程序, 日历&#10;&#10;AI 生成的内容可能不正确。">
            <a:extLst>
              <a:ext uri="{FF2B5EF4-FFF2-40B4-BE49-F238E27FC236}">
                <a16:creationId xmlns:a16="http://schemas.microsoft.com/office/drawing/2014/main" id="{8C42D512-7FD9-EA25-9961-DCD2C5855C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607" y="851431"/>
            <a:ext cx="11860787" cy="5155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40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4CDACD-3FF5-3D66-7865-D983E74501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BBB8B076-E834-0F57-62AA-2C43A8E5129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SG" altLang="en-US"/>
          </a:p>
        </p:txBody>
      </p:sp>
      <p:pic>
        <p:nvPicPr>
          <p:cNvPr id="3" name="图片 2" descr="图形用户界面, 应用程序&#10;&#10;AI 生成的内容可能不正确。">
            <a:extLst>
              <a:ext uri="{FF2B5EF4-FFF2-40B4-BE49-F238E27FC236}">
                <a16:creationId xmlns:a16="http://schemas.microsoft.com/office/drawing/2014/main" id="{70A9313B-8C41-F0C6-2B5D-9EB7EB3DF7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280" y="644005"/>
            <a:ext cx="11675440" cy="5569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9368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EEAA80-99D2-A991-6199-044DCABFAC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21450998-574A-2F53-47F3-16DDDA94D98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SG" altLang="en-US"/>
          </a:p>
        </p:txBody>
      </p:sp>
    </p:spTree>
    <p:extLst>
      <p:ext uri="{BB962C8B-B14F-4D97-AF65-F5344CB8AC3E}">
        <p14:creationId xmlns:p14="http://schemas.microsoft.com/office/powerpoint/2010/main" val="4452981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2D7B6630-9D2B-893D-9B86-D71FFE60BB1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SG" altLang="en-US"/>
          </a:p>
        </p:txBody>
      </p:sp>
      <p:pic>
        <p:nvPicPr>
          <p:cNvPr id="5" name="图片 4" descr="图形用户界面&#10;&#10;描述已自动生成">
            <a:extLst>
              <a:ext uri="{FF2B5EF4-FFF2-40B4-BE49-F238E27FC236}">
                <a16:creationId xmlns:a16="http://schemas.microsoft.com/office/drawing/2014/main" id="{9F72F128-C90E-906C-F8BB-6B423F42E1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437" y="333110"/>
            <a:ext cx="11307126" cy="6191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5991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D3060FD1-0FDA-97BF-66E0-439B866FE28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SG" altLang="en-US"/>
          </a:p>
        </p:txBody>
      </p:sp>
      <p:pic>
        <p:nvPicPr>
          <p:cNvPr id="5" name="图片 4" descr="图形用户界面, 网站&#10;&#10;AI 生成的内容可能不正确。">
            <a:extLst>
              <a:ext uri="{FF2B5EF4-FFF2-40B4-BE49-F238E27FC236}">
                <a16:creationId xmlns:a16="http://schemas.microsoft.com/office/drawing/2014/main" id="{732F23EC-9BEF-8608-ABBD-A0AF22530A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81" y="951345"/>
            <a:ext cx="12166238" cy="4955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2607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48362D47-C751-201D-EEE7-3A05392D6ED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SG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F46457D-87AD-C1D4-D9F5-27E4CE5434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889" y="0"/>
            <a:ext cx="99762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0027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ED0D41C7-4DF4-0E06-223E-15818B0C496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SG" altLang="en-US"/>
          </a:p>
        </p:txBody>
      </p:sp>
      <p:pic>
        <p:nvPicPr>
          <p:cNvPr id="3" name="图片 2" descr="图形用户界面, 应用程序&#10;&#10;描述已自动生成">
            <a:extLst>
              <a:ext uri="{FF2B5EF4-FFF2-40B4-BE49-F238E27FC236}">
                <a16:creationId xmlns:a16="http://schemas.microsoft.com/office/drawing/2014/main" id="{EAB6F7A4-A16A-4931-033C-6EB5337C54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7011" y="190120"/>
            <a:ext cx="7417978" cy="6477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947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26F5ABB-B9DD-3BFA-A2F5-7B6307657A0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5" name="图片 4" descr="图形用户界面, 应用程序&#10;&#10;描述已自动生成">
            <a:extLst>
              <a:ext uri="{FF2B5EF4-FFF2-40B4-BE49-F238E27FC236}">
                <a16:creationId xmlns:a16="http://schemas.microsoft.com/office/drawing/2014/main" id="{48A4DDAF-EDD5-8E67-32DC-97283EA790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3972" y="304581"/>
            <a:ext cx="9184055" cy="6248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0249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26F5ABB-B9DD-3BFA-A2F5-7B6307657A0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" name="图片 1" descr="图片包含 图示&#10;&#10;描述已自动生成">
            <a:extLst>
              <a:ext uri="{FF2B5EF4-FFF2-40B4-BE49-F238E27FC236}">
                <a16:creationId xmlns:a16="http://schemas.microsoft.com/office/drawing/2014/main" id="{269A30FE-4DCE-B368-4F35-B7D00018CA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7875" y="440573"/>
            <a:ext cx="9196250" cy="5976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1600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455</TotalTime>
  <Words>18</Words>
  <Application>Microsoft Office PowerPoint</Application>
  <PresentationFormat>宽屏</PresentationFormat>
  <Paragraphs>6</Paragraphs>
  <Slides>9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3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Bert@office2016.cc</dc:creator>
  <cp:lastModifiedBy>Li Zhixuan (Dr)</cp:lastModifiedBy>
  <cp:revision>62</cp:revision>
  <dcterms:created xsi:type="dcterms:W3CDTF">2022-10-13T02:50:52Z</dcterms:created>
  <dcterms:modified xsi:type="dcterms:W3CDTF">2025-08-05T07:18:47Z</dcterms:modified>
</cp:coreProperties>
</file>

<file path=docProps/thumbnail.jpeg>
</file>